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70" r:id="rId12"/>
    <p:sldId id="272" r:id="rId13"/>
    <p:sldId id="271" r:id="rId14"/>
    <p:sldId id="277" r:id="rId16"/>
    <p:sldId id="273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 descr="animals-theme-template-vector-illustration_53876-5669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315720" y="1892935"/>
            <a:ext cx="937704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CLIL-NATURAL SCIENCES: ANIMALS</a:t>
            </a:r>
            <a:endParaRPr 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78560" y="1774190"/>
            <a:ext cx="9542780" cy="107251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9730"/>
            <a:ext cx="10515600" cy="521970"/>
          </a:xfrm>
        </p:spPr>
        <p:txBody>
          <a:bodyPr>
            <a:normAutofit fontScale="90000"/>
          </a:bodyPr>
          <a:p>
            <a:r>
              <a:rPr lang="en-US" sz="3555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3/ Read the text again and answer the questions:</a:t>
            </a:r>
            <a:br>
              <a:rPr lang="en-US" sz="3555" b="1">
                <a:latin typeface="Times New Roman" panose="02020603050405020304" charset="0"/>
                <a:cs typeface="Times New Roman" panose="02020603050405020304" charset="0"/>
              </a:rPr>
            </a:br>
            <a:endParaRPr lang="en-US" sz="3555" b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265" y="1040130"/>
            <a:ext cx="8935085" cy="56705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Which type of animal doesn’t live on land?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342265" y="1561465"/>
            <a:ext cx="8935085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</a:t>
            </a:r>
            <a:r>
              <a:rPr lang="en-US" sz="32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Fish doesn’t live on land.</a:t>
            </a:r>
            <a:endParaRPr lang="en-US" sz="32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346710" y="2174240"/>
            <a:ext cx="8935085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2/ Which types of animals have got scales? 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407670" y="2633980"/>
            <a:ext cx="8935085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</a:t>
            </a:r>
            <a:r>
              <a:rPr lang="en-US" sz="32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Fish and reptiles have got scales.</a:t>
            </a:r>
            <a:endParaRPr lang="en-US" sz="32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46710" y="3145155"/>
            <a:ext cx="10393045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3/ Which type of animal hasn’t got lungs when it’s young?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503555" y="3712210"/>
            <a:ext cx="11059160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</a:t>
            </a:r>
            <a:r>
              <a:rPr lang="en-US" sz="32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Amphibians haven’t get lungs when they are young.</a:t>
            </a:r>
            <a:endParaRPr lang="en-US" sz="32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346710" y="4140835"/>
            <a:ext cx="10393045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4/ Which type of animal feeds its babies milk 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03555" y="4707890"/>
            <a:ext cx="11059160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</a:t>
            </a:r>
            <a:r>
              <a:rPr lang="en-US" sz="32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Mammals feed their babies milk.</a:t>
            </a:r>
            <a:endParaRPr lang="en-US" sz="32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407670" y="5274945"/>
            <a:ext cx="10393045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5/ Which type of animal is different when it’s older?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566420" y="5842000"/>
            <a:ext cx="11059160" cy="567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</a:t>
            </a:r>
            <a:r>
              <a:rPr lang="en-US" sz="32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Amphibians are different when they are older. </a:t>
            </a:r>
            <a:endParaRPr lang="en-US" sz="32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4700" y="217170"/>
            <a:ext cx="8825865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eagle-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19480" y="3966845"/>
            <a:ext cx="3176270" cy="2383155"/>
          </a:xfrm>
          <a:prstGeom prst="rect">
            <a:avLst/>
          </a:prstGeom>
        </p:spPr>
      </p:pic>
      <p:pic>
        <p:nvPicPr>
          <p:cNvPr id="6" name="Content Placeholder 5" descr="crocodile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42555" y="3744595"/>
            <a:ext cx="3456305" cy="2300605"/>
          </a:xfrm>
          <a:prstGeom prst="rect">
            <a:avLst/>
          </a:prstGeom>
        </p:spPr>
      </p:pic>
      <p:pic>
        <p:nvPicPr>
          <p:cNvPr id="7" name="Picture 6" descr="1200px-07._Camel_Profile,_near_Silverton,_NSW,_07.07.2007"/>
          <p:cNvPicPr>
            <a:picLocks noChangeAspect="1"/>
          </p:cNvPicPr>
          <p:nvPr/>
        </p:nvPicPr>
        <p:blipFill>
          <a:blip r:embed="rId3"/>
          <a:srcRect t="14070" b="2925"/>
          <a:stretch>
            <a:fillRect/>
          </a:stretch>
        </p:blipFill>
        <p:spPr>
          <a:xfrm>
            <a:off x="7671435" y="365125"/>
            <a:ext cx="3193415" cy="2551430"/>
          </a:xfrm>
          <a:prstGeom prst="rect">
            <a:avLst/>
          </a:prstGeom>
        </p:spPr>
      </p:pic>
      <p:pic>
        <p:nvPicPr>
          <p:cNvPr id="8" name="Picture 7" descr="image-20150123-2197-4ya00s"/>
          <p:cNvPicPr>
            <a:picLocks noChangeAspect="1"/>
          </p:cNvPicPr>
          <p:nvPr/>
        </p:nvPicPr>
        <p:blipFill>
          <a:blip r:embed="rId4"/>
          <a:srcRect l="-94" t="9256" r="873" b="9208"/>
          <a:stretch>
            <a:fillRect/>
          </a:stretch>
        </p:blipFill>
        <p:spPr>
          <a:xfrm>
            <a:off x="919480" y="365125"/>
            <a:ext cx="3105150" cy="25520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26890" y="962025"/>
            <a:ext cx="11766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shark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129020" y="962025"/>
            <a:ext cx="11982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camel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326890" y="4603115"/>
            <a:ext cx="10629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eagle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916295" y="4603115"/>
            <a:ext cx="17551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crocodile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34180" y="1008380"/>
            <a:ext cx="1333500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061075" y="971550"/>
            <a:ext cx="1333500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234180" y="4612640"/>
            <a:ext cx="1333500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916295" y="4603115"/>
            <a:ext cx="1755140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5430" y="27940"/>
            <a:ext cx="11737975" cy="66909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eagle-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43265" y="3469005"/>
            <a:ext cx="3176270" cy="2383155"/>
          </a:xfrm>
          <a:prstGeom prst="rect">
            <a:avLst/>
          </a:prstGeom>
        </p:spPr>
      </p:pic>
      <p:pic>
        <p:nvPicPr>
          <p:cNvPr id="6" name="Content Placeholder 5" descr="crocodile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9415" y="145415"/>
            <a:ext cx="3456305" cy="2300605"/>
          </a:xfrm>
          <a:prstGeom prst="rect">
            <a:avLst/>
          </a:prstGeom>
        </p:spPr>
      </p:pic>
      <p:pic>
        <p:nvPicPr>
          <p:cNvPr id="7" name="Picture 6" descr="1200px-07._Camel_Profile,_near_Silverton,_NSW,_07.07.2007"/>
          <p:cNvPicPr>
            <a:picLocks noChangeAspect="1"/>
          </p:cNvPicPr>
          <p:nvPr/>
        </p:nvPicPr>
        <p:blipFill>
          <a:blip r:embed="rId3"/>
          <a:srcRect t="14070" b="2925"/>
          <a:stretch>
            <a:fillRect/>
          </a:stretch>
        </p:blipFill>
        <p:spPr>
          <a:xfrm>
            <a:off x="655955" y="3469005"/>
            <a:ext cx="3193415" cy="2551430"/>
          </a:xfrm>
          <a:prstGeom prst="rect">
            <a:avLst/>
          </a:prstGeom>
        </p:spPr>
      </p:pic>
      <p:pic>
        <p:nvPicPr>
          <p:cNvPr id="8" name="Picture 7" descr="image-20150123-2197-4ya00s"/>
          <p:cNvPicPr>
            <a:picLocks noChangeAspect="1"/>
          </p:cNvPicPr>
          <p:nvPr/>
        </p:nvPicPr>
        <p:blipFill>
          <a:blip r:embed="rId4"/>
          <a:srcRect l="-94" t="9256" r="873" b="9208"/>
          <a:stretch>
            <a:fillRect/>
          </a:stretch>
        </p:blipFill>
        <p:spPr>
          <a:xfrm>
            <a:off x="8291195" y="145415"/>
            <a:ext cx="2841625" cy="23355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71145" y="2718435"/>
            <a:ext cx="39630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crocodile is a reptile.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451215" y="2718435"/>
            <a:ext cx="28009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A shark is a fish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99415" y="6123305"/>
            <a:ext cx="38055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camel is a mammal.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55355" y="6010910"/>
            <a:ext cx="31508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 eagle is a bird.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1145" y="2727960"/>
            <a:ext cx="4055745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451215" y="2723515"/>
            <a:ext cx="2960370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99415" y="6132830"/>
            <a:ext cx="3806190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555355" y="6020435"/>
            <a:ext cx="3150235" cy="5740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GUESSING GAME</a:t>
            </a:r>
            <a:endParaRPr 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4230" y="1644650"/>
            <a:ext cx="11011535" cy="2923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Work in groups. Take turn drawing and guessing animals from unit 3. One student draws the animals for other students . The first student to guess correct the animal will win the points.</a:t>
            </a:r>
            <a:endParaRPr lang="en-US" sz="39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2935" y="1938655"/>
            <a:ext cx="11212830" cy="230441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9" name="Content Placeholder 8" descr="guessi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69835" y="4367530"/>
            <a:ext cx="3783965" cy="22307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 descr="cbdbbdf08d34cf7fc2d227a44bcc947d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/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/>
              </a:tblGrid>
              <a:tr h="28003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  <a:endParaRPr lang="en-US" sz="40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3: Puzzles and games.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Logo&#10;&#10;Description automatically generate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6405" y="0"/>
            <a:ext cx="11158855" cy="685863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1365" cy="561340"/>
          </a:xfrm>
        </p:spPr>
        <p:txBody>
          <a:bodyPr anchor="t" anchorCtr="0">
            <a:normAutofit/>
          </a:bodyPr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Match the words with their suitable definitions: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Content Placeholder 4"/>
          <p:cNvGraphicFramePr/>
          <p:nvPr>
            <p:ph idx="1"/>
          </p:nvPr>
        </p:nvGraphicFramePr>
        <p:xfrm>
          <a:off x="240665" y="1112520"/>
          <a:ext cx="118173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790"/>
                <a:gridCol w="917956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WORDS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DEFFINITIONS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 feather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a/ is in the body that you use for breathing.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2/ scale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b/ is one of the many soft light parts covering a bird’s body.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 legs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c/ are the long parts of an animal that its feet are joined to.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 hair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d/ is one of the parts of the body of a bird, insect that it uses for flying.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5/ wing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e/ is one of the thin body parts that a fish uses to swim.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6/ lung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f/ is one of the openings on the side of a fish’s head that it breathes through.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7/ fin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g/ is the row of connected bones that go down the middle of your back.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8/ backbone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h/ grows on the body of a person or an animal.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9/ gill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i/ is one of the small flat pieces of skin that cover the bodies of fish.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251710" y="257810"/>
            <a:ext cx="7611745" cy="64389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1365" cy="561340"/>
          </a:xfrm>
        </p:spPr>
        <p:txBody>
          <a:bodyPr anchor="t" anchorCtr="0">
            <a:normAutofit/>
          </a:bodyPr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Match the words with their suitable definitions:</a:t>
            </a:r>
            <a:endParaRPr 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Content Placeholder 4"/>
          <p:cNvGraphicFramePr/>
          <p:nvPr>
            <p:ph idx="1"/>
          </p:nvPr>
        </p:nvGraphicFramePr>
        <p:xfrm>
          <a:off x="240665" y="1112520"/>
          <a:ext cx="118173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790"/>
                <a:gridCol w="917956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WORDS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DEFFINITIONS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 feather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a/ is in the body that you use for breathing.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2/ scale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b/ is one of the many soft light parts covering a bird’s body.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 legs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c/ are the long parts of an animal that its feet are joined to.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 hair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d/ is one of the parts of the body of a bird, insect that it uses for flying.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5/ wing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e/ is one of the thin body parts that a fish uses to swim.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534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6/ lung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f/ is one of the openings on the side of a fish’s head that it breathes through.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24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7/ fin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g/ is the row of connected bones that go down the middle of your back.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8/ backbone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h/ grows on the body of a person or an animal.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9/ gill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i/ is one of the small flat pieces of skin that cover the bodies of fish.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251710" y="257810"/>
            <a:ext cx="7611745" cy="64389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760855" y="1728470"/>
            <a:ext cx="1240790" cy="520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336040" y="2249170"/>
            <a:ext cx="1619250" cy="37680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32230" y="2769870"/>
            <a:ext cx="16230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32230" y="3168650"/>
            <a:ext cx="1638935" cy="2327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36040" y="3214370"/>
            <a:ext cx="1619250" cy="50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332230" y="1820545"/>
            <a:ext cx="1623060" cy="2393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32230" y="3704590"/>
            <a:ext cx="1638935" cy="1271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03095" y="5006340"/>
            <a:ext cx="1036955" cy="490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14500" y="4240530"/>
            <a:ext cx="1302385" cy="16738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2828925" y="6228715"/>
            <a:ext cx="8082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1-b,   2-i,   3-c,   4-h,   5-d,   6-a,   7-e,   8-g,   9-f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1/ Match the words in the box with the pictures 1-9 then complete the text with the correct words: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978" t="34910" r="84433" b="19307"/>
          <a:stretch>
            <a:fillRect/>
          </a:stretch>
        </p:blipFill>
        <p:spPr>
          <a:xfrm>
            <a:off x="1271905" y="3140075"/>
            <a:ext cx="1644650" cy="1461135"/>
          </a:xfrm>
          <a:prstGeom prst="ellipse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 l="12272" t="46899" r="72572" b="4031"/>
          <a:stretch>
            <a:fillRect/>
          </a:stretch>
        </p:blipFill>
        <p:spPr>
          <a:xfrm>
            <a:off x="3769995" y="3140075"/>
            <a:ext cx="1800225" cy="1483360"/>
          </a:xfrm>
          <a:prstGeom prst="ellipse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"/>
          <a:srcRect l="23986" t="35314" r="61905" b="14394"/>
          <a:stretch>
            <a:fillRect/>
          </a:stretch>
        </p:blipFill>
        <p:spPr>
          <a:xfrm>
            <a:off x="6129020" y="3014345"/>
            <a:ext cx="1703705" cy="1735455"/>
          </a:xfrm>
          <a:prstGeom prst="ellipse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"/>
          <a:srcRect l="34555" t="48806" r="47047"/>
          <a:stretch>
            <a:fillRect/>
          </a:stretch>
        </p:blipFill>
        <p:spPr>
          <a:xfrm>
            <a:off x="8297545" y="2887980"/>
            <a:ext cx="1475740" cy="1736090"/>
          </a:xfrm>
          <a:prstGeom prst="ellipse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1"/>
          <a:srcRect l="47276" t="36375" r="37365" b="14261"/>
          <a:stretch>
            <a:fillRect/>
          </a:stretch>
        </p:blipFill>
        <p:spPr>
          <a:xfrm>
            <a:off x="10161270" y="2887980"/>
            <a:ext cx="1489075" cy="1736725"/>
          </a:xfrm>
          <a:prstGeom prst="ellipse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"/>
          <a:srcRect l="60608" t="41034" r="23906" b="8920"/>
          <a:stretch>
            <a:fillRect/>
          </a:stretch>
        </p:blipFill>
        <p:spPr>
          <a:xfrm>
            <a:off x="2371725" y="4718685"/>
            <a:ext cx="1724025" cy="1780540"/>
          </a:xfrm>
          <a:prstGeom prst="ellipse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1"/>
          <a:srcRect l="71841" t="49470" r="10609"/>
          <a:stretch>
            <a:fillRect/>
          </a:stretch>
        </p:blipFill>
        <p:spPr>
          <a:xfrm>
            <a:off x="4563745" y="4718685"/>
            <a:ext cx="1565275" cy="1911350"/>
          </a:xfrm>
          <a:prstGeom prst="ellipse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1"/>
          <a:srcRect l="81204" t="16433" b="35000"/>
          <a:stretch>
            <a:fillRect/>
          </a:stretch>
        </p:blipFill>
        <p:spPr>
          <a:xfrm>
            <a:off x="6888480" y="4761865"/>
            <a:ext cx="1558290" cy="1675765"/>
          </a:xfrm>
          <a:prstGeom prst="ellipse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"/>
          <a:srcRect l="70349" r="14005" b="49831"/>
          <a:stretch>
            <a:fillRect/>
          </a:stretch>
        </p:blipFill>
        <p:spPr>
          <a:xfrm>
            <a:off x="9064625" y="4718685"/>
            <a:ext cx="1403985" cy="1657350"/>
          </a:xfrm>
          <a:prstGeom prst="ellipse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8200" y="1783715"/>
            <a:ext cx="102114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feathers, scales, legs, hair, wings, lungs, fins, backbones, gills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3105" y="1644015"/>
            <a:ext cx="10485755" cy="82232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1/ Match the words in the box with the pictures 1-9 then complete the text with the correct words: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978" t="34910" r="84433" b="19307"/>
          <a:stretch>
            <a:fillRect/>
          </a:stretch>
        </p:blipFill>
        <p:spPr>
          <a:xfrm>
            <a:off x="248285" y="1691005"/>
            <a:ext cx="1644650" cy="1461135"/>
          </a:xfrm>
          <a:prstGeom prst="ellipse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rcRect l="12272" t="46899" r="72572" b="4031"/>
          <a:stretch>
            <a:fillRect/>
          </a:stretch>
        </p:blipFill>
        <p:spPr>
          <a:xfrm>
            <a:off x="2763520" y="1668780"/>
            <a:ext cx="1800225" cy="1483360"/>
          </a:xfrm>
          <a:prstGeom prst="ellipse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"/>
          <a:srcRect l="23986" t="35314" r="61905" b="14394"/>
          <a:stretch>
            <a:fillRect/>
          </a:stretch>
        </p:blipFill>
        <p:spPr>
          <a:xfrm>
            <a:off x="5400040" y="1553845"/>
            <a:ext cx="1703705" cy="1735455"/>
          </a:xfrm>
          <a:prstGeom prst="ellipse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"/>
          <a:srcRect l="34555" t="48806" r="47047"/>
          <a:stretch>
            <a:fillRect/>
          </a:stretch>
        </p:blipFill>
        <p:spPr>
          <a:xfrm>
            <a:off x="7987030" y="1661160"/>
            <a:ext cx="1475740" cy="1736090"/>
          </a:xfrm>
          <a:prstGeom prst="ellipse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1"/>
          <a:srcRect l="47276" t="36375" r="37365" b="14261"/>
          <a:stretch>
            <a:fillRect/>
          </a:stretch>
        </p:blipFill>
        <p:spPr>
          <a:xfrm>
            <a:off x="10239375" y="1691005"/>
            <a:ext cx="1489075" cy="1736725"/>
          </a:xfrm>
          <a:prstGeom prst="ellipse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"/>
          <a:srcRect l="60608" t="41034" r="23906" b="8920"/>
          <a:stretch>
            <a:fillRect/>
          </a:stretch>
        </p:blipFill>
        <p:spPr>
          <a:xfrm>
            <a:off x="1039495" y="4206875"/>
            <a:ext cx="1724025" cy="1675765"/>
          </a:xfrm>
          <a:prstGeom prst="ellipse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1"/>
          <a:srcRect l="71841" t="49470" r="10609"/>
          <a:stretch>
            <a:fillRect/>
          </a:stretch>
        </p:blipFill>
        <p:spPr>
          <a:xfrm>
            <a:off x="4059555" y="4141470"/>
            <a:ext cx="1773555" cy="1656715"/>
          </a:xfrm>
          <a:prstGeom prst="ellipse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1"/>
          <a:srcRect l="81204" t="16433" b="35000"/>
          <a:stretch>
            <a:fillRect/>
          </a:stretch>
        </p:blipFill>
        <p:spPr>
          <a:xfrm>
            <a:off x="6779895" y="4206875"/>
            <a:ext cx="2007870" cy="1675765"/>
          </a:xfrm>
          <a:prstGeom prst="ellipse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"/>
          <a:srcRect l="70349" r="14005" b="49831"/>
          <a:stretch>
            <a:fillRect/>
          </a:stretch>
        </p:blipFill>
        <p:spPr>
          <a:xfrm>
            <a:off x="9462770" y="4141470"/>
            <a:ext cx="1891665" cy="1657350"/>
          </a:xfrm>
          <a:prstGeom prst="ellipse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84835" y="3397250"/>
            <a:ext cx="8375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legs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244850" y="3397250"/>
            <a:ext cx="8147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hair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833110" y="3397250"/>
            <a:ext cx="1153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wings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8227060" y="3464560"/>
            <a:ext cx="10636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lungs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0468610" y="3464560"/>
            <a:ext cx="792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fins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865505" y="6021070"/>
            <a:ext cx="18980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backbones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4562475" y="6021070"/>
            <a:ext cx="883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gills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7389495" y="6021070"/>
            <a:ext cx="1153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scales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10239375" y="6021070"/>
            <a:ext cx="14687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feathers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674370"/>
          </a:xfrm>
        </p:spPr>
        <p:txBody>
          <a:bodyPr anchor="t" anchorCtr="0"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Complete the text with the correct words in the box: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r="54779"/>
          <a:stretch>
            <a:fillRect/>
          </a:stretch>
        </p:blipFill>
        <p:spPr>
          <a:xfrm>
            <a:off x="609600" y="1575435"/>
            <a:ext cx="5237480" cy="508508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4914" t="15784"/>
          <a:stretch>
            <a:fillRect/>
          </a:stretch>
        </p:blipFill>
        <p:spPr>
          <a:xfrm>
            <a:off x="5847080" y="1582420"/>
            <a:ext cx="5754370" cy="50882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09320" y="790575"/>
            <a:ext cx="102114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feathers, scales, legs, hair, wings, lungs, fins, backbones, gills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2160" y="790575"/>
            <a:ext cx="10485755" cy="58293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t="15454" r="54779" b="64380"/>
          <a:stretch>
            <a:fillRect/>
          </a:stretch>
        </p:blipFill>
        <p:spPr>
          <a:xfrm>
            <a:off x="308610" y="257175"/>
            <a:ext cx="5941060" cy="190246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44914" t="21438" r="13370" b="58636"/>
          <a:stretch>
            <a:fillRect/>
          </a:stretch>
        </p:blipFill>
        <p:spPr>
          <a:xfrm>
            <a:off x="6987540" y="435610"/>
            <a:ext cx="4963795" cy="190246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1"/>
          <a:srcRect t="40239" r="54779" b="34462"/>
          <a:stretch>
            <a:fillRect/>
          </a:stretch>
        </p:blipFill>
        <p:spPr>
          <a:xfrm>
            <a:off x="310515" y="2338070"/>
            <a:ext cx="5940425" cy="1950720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1"/>
          <a:srcRect t="69194" r="54779" b="9930"/>
          <a:stretch>
            <a:fillRect/>
          </a:stretch>
        </p:blipFill>
        <p:spPr>
          <a:xfrm>
            <a:off x="310515" y="4473575"/>
            <a:ext cx="5941060" cy="2182495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1"/>
          <a:srcRect l="44914" t="44745" r="23051" b="15984"/>
          <a:stretch>
            <a:fillRect/>
          </a:stretch>
        </p:blipFill>
        <p:spPr>
          <a:xfrm>
            <a:off x="6986905" y="2338070"/>
            <a:ext cx="4964430" cy="393700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404360" y="986155"/>
            <a:ext cx="637540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fins</a:t>
            </a:r>
            <a:endParaRPr lang="en-US" sz="23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446395" y="1314450"/>
            <a:ext cx="686435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gills</a:t>
            </a:r>
            <a:endParaRPr lang="en-US" sz="23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182870" y="3735070"/>
            <a:ext cx="848995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lungs</a:t>
            </a:r>
            <a:endParaRPr lang="en-US" sz="23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766820" y="5342255"/>
            <a:ext cx="1188085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feathers</a:t>
            </a:r>
            <a:endParaRPr lang="en-US" sz="23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754505" y="5641975"/>
            <a:ext cx="897255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wings</a:t>
            </a:r>
            <a:endParaRPr lang="en-US" sz="23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0456545" y="1431290"/>
            <a:ext cx="653415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legs</a:t>
            </a:r>
            <a:endParaRPr lang="en-US" sz="23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9432925" y="3091180"/>
            <a:ext cx="896620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scales</a:t>
            </a:r>
            <a:endParaRPr lang="en-US" sz="23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7618095" y="4572000"/>
            <a:ext cx="702310" cy="4451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r>
              <a:rPr lang="en-US" sz="23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hair</a:t>
            </a:r>
            <a:endParaRPr lang="en-US" sz="23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Friends Plus for Vietnam G6 SB Track 1.3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7780" y="31197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1415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060"/>
            <a:ext cx="10515600" cy="565785"/>
          </a:xfrm>
        </p:spPr>
        <p:txBody>
          <a:bodyPr anchor="t" anchorCtr="0">
            <a:normAutofit fontScale="90000"/>
          </a:bodyPr>
          <a:p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3/ Read the text again and answer the questions:</a:t>
            </a:r>
            <a:endParaRPr lang="en-US" sz="3555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7736" t="16182" r="3386" b="6662"/>
          <a:stretch>
            <a:fillRect/>
          </a:stretch>
        </p:blipFill>
        <p:spPr>
          <a:xfrm>
            <a:off x="76200" y="808355"/>
            <a:ext cx="11911965" cy="553466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2935</Words>
  <Application>WPS Presentation</Application>
  <PresentationFormat>Widescreen</PresentationFormat>
  <Paragraphs>180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* Match the words with their suitable definitions:</vt:lpstr>
      <vt:lpstr>* Match the words with their suitable definitions:</vt:lpstr>
      <vt:lpstr>1/ Match the words in the box with the pictures 1-9 then complete the text with the correct words:</vt:lpstr>
      <vt:lpstr>1/ Match the words in the box with the pictures 1-9 then complete the text with the correct words:</vt:lpstr>
      <vt:lpstr>2/ Complete the text with the correct words in the box:</vt:lpstr>
      <vt:lpstr>PowerPoint 演示文稿</vt:lpstr>
      <vt:lpstr>3/ Read the text again and answer the questions:</vt:lpstr>
      <vt:lpstr>3/ Read the text again and answer the questions: </vt:lpstr>
      <vt:lpstr>PowerPoint 演示文稿</vt:lpstr>
      <vt:lpstr>PowerPoint 演示文稿</vt:lpstr>
      <vt:lpstr>PowerPoint 演示文稿</vt:lpstr>
      <vt:lpstr>GUESSING GAME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PHAM THI THUY</cp:lastModifiedBy>
  <cp:revision>25</cp:revision>
  <dcterms:created xsi:type="dcterms:W3CDTF">2021-05-08T12:26:00Z</dcterms:created>
  <dcterms:modified xsi:type="dcterms:W3CDTF">2021-07-22T04:01:43Z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